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0" r:id="rId3"/>
    <p:sldId id="261" r:id="rId4"/>
    <p:sldId id="262" r:id="rId5"/>
    <p:sldId id="263" r:id="rId6"/>
    <p:sldId id="275" r:id="rId7"/>
    <p:sldId id="264" r:id="rId8"/>
    <p:sldId id="268" r:id="rId9"/>
    <p:sldId id="269" r:id="rId10"/>
    <p:sldId id="270" r:id="rId11"/>
    <p:sldId id="274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4" autoAdjust="0"/>
    <p:restoredTop sz="94713" autoAdjust="0"/>
  </p:normalViewPr>
  <p:slideViewPr>
    <p:cSldViewPr>
      <p:cViewPr varScale="1">
        <p:scale>
          <a:sx n="69" d="100"/>
          <a:sy n="69" d="100"/>
        </p:scale>
        <p:origin x="132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5946C-EDB2-4DA0-99F0-11DDB3EAC6B2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9707C-E1F6-4600-BA6B-4D5D5F56425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AAF34-6B02-47B8-A0CE-A4CD9DEAC1F1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18E3F-992E-42DE-A747-CF782757623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94A04-E79F-4E57-B038-21F233E09CFF}" type="datetime1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CF6E-81DD-4778-9BB6-11ECBFB32478}" type="datetime1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591D-3B4E-49D9-BC70-AA6A217B4A22}" type="datetime1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0D85-DF96-40A1-8F47-E3B3B233B3E4}" type="datetime1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1EB77-FD5A-4979-A6E9-1B0B82D02973}" type="datetime1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5C053-8AD8-40FE-BF64-12AD37854286}" type="datetime1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1F68-C609-4BE8-BC37-F6056AF7371F}" type="datetime1">
              <a:rPr lang="ru-RU" smtClean="0"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3E12-C5BE-4B44-8555-9BB67E15719B}" type="datetime1">
              <a:rPr lang="ru-RU" smtClean="0"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AF413-C279-4AFA-B972-F393764C4B03}" type="datetime1">
              <a:rPr lang="ru-RU" smtClean="0"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68A41-A20F-4C69-BF96-7F3C47C03CBB}" type="datetime1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5EDB8-E854-45DE-9783-17FED917D7B3}" type="datetime1">
              <a:rPr lang="ru-RU" smtClean="0"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22C09-24FE-44E3-958C-D6BB31099278}" type="datetime1">
              <a:rPr lang="ru-RU" smtClean="0"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Р.Г.Н.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D0B94-F5EF-4EBB-BA62-EC5C1C609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етодическая работа\Рамки\Фоны\Фоны_3\TILE09_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83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D:\Методическая работа\Рамки\Фоны\Фоны_3\TILE09_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9200" y="2616200"/>
            <a:ext cx="1625600" cy="1625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108520" y="1"/>
            <a:ext cx="9252520" cy="70788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8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Интересные</a:t>
            </a:r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 необычные </a:t>
            </a:r>
          </a:p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книги со всего мира</a:t>
            </a:r>
          </a:p>
          <a:p>
            <a:pPr algn="ctr"/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lh4.googleusercontent.com/lqubpd2E1ms0hTedTyGJRg16L-AokN6Q_nLuPmKNKNLiGRusQwfeUXZk2DI4YIpjybyqfDseFKMKZEGZnkQOfYheQzbY7bPMhZWHx5hV_k7BqLuA-S5M-k0nCrcUvvMVQw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071678"/>
            <a:ext cx="300039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lh3.googleusercontent.com/oLGG_NzY0oyPzizB8niFPVT-wcg398wuxJAgd1svl3KvLnuzDFrdGFfcvPXlQBDTvYRdDswVNYhYcbKbnddrY60DFLSuwvfuKw5YNJXsJlNze0PXRIcQDLQH4JwW5pSr1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928802"/>
            <a:ext cx="285752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85786" y="1000108"/>
            <a:ext cx="7215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Кулинарный справочник под названием «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Homemade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Is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Best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содержит рецепты, которые изображены в стиле инструкций по сборке модульной мебели IKEA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285728"/>
            <a:ext cx="47776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Поваренная книга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 descr="Похожее изображение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4071942"/>
            <a:ext cx="3041651" cy="2191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Похожее изображение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4" y="4000504"/>
            <a:ext cx="292895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ая тяжелая книга в мире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786058"/>
            <a:ext cx="521497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14480" y="357166"/>
            <a:ext cx="56326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Самая тяжелая книга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285860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    По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легенде, она написана за одну ночь чешским монахом из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Богемии.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714488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    Древнее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творение имеет 624 пергаментные страницы. Размеры её деревянных обложек составляют 92 на 50 см. На изготовление книги ушли шкуры 160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слов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. Общий вес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- 75 кг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lh3.googleusercontent.com/ky6jmFmn-vmf7apPawJj_kFN6UZdtbia_QErakpTo9N4NsjNKu-AdWew5Q7O2R65ksQzHYQF1ihvlYd7xvuSqEyQ7UhK9E-OZi-jJBQbBavrrEgdzFpfvCNXRJzE-oFfW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214422"/>
            <a:ext cx="3048008" cy="479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57356" y="285728"/>
            <a:ext cx="608532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Книга – теннисный мяч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1357298"/>
            <a:ext cx="3786214" cy="2645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500166" y="571480"/>
            <a:ext cx="63257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Самая маленькая книга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68" y="3929066"/>
            <a:ext cx="5072098" cy="246770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43438" y="2000240"/>
            <a:ext cx="3571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Эта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–самая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маленькая в </a:t>
            </a:r>
          </a:p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мире копия Нового Завета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Ее можно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почитать только в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600 -кратном увеличении.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28" y="1714488"/>
            <a:ext cx="5929354" cy="41738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8728" y="642918"/>
            <a:ext cx="58970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Самая большая книга 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90" y="1857364"/>
            <a:ext cx="3460294" cy="3889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43042" y="571480"/>
            <a:ext cx="5599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Самая толстая книга 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4857760"/>
            <a:ext cx="3429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Дизайнер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Мэттьюс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создал книгу,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5000 страницах.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Похожее изображение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928802"/>
            <a:ext cx="2857520" cy="250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28" y="2143116"/>
            <a:ext cx="6381750" cy="40957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00298" y="357166"/>
            <a:ext cx="40979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Книга - тоннель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12858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Книга «</a:t>
            </a:r>
            <a:r>
              <a:rPr lang="ru-RU" b="1" dirty="0" err="1"/>
              <a:t>Tunnel</a:t>
            </a:r>
            <a:r>
              <a:rPr lang="ru-RU" b="1" dirty="0"/>
              <a:t> </a:t>
            </a:r>
            <a:r>
              <a:rPr lang="ru-RU" b="1" dirty="0" err="1"/>
              <a:t>Vision</a:t>
            </a:r>
            <a:r>
              <a:rPr lang="ru-RU" b="1" dirty="0"/>
              <a:t>» повествует о тоннеле, соединяющем Нью-Йорк и Нью-Джерси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охожее изображение"/>
          <p:cNvPicPr/>
          <p:nvPr/>
        </p:nvPicPr>
        <p:blipFill>
          <a:blip r:embed="rId3"/>
          <a:srcRect b="27"/>
          <a:stretch>
            <a:fillRect/>
          </a:stretch>
        </p:blipFill>
        <p:spPr bwMode="auto">
          <a:xfrm>
            <a:off x="4857752" y="1285860"/>
            <a:ext cx="300039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Картинки по запросу необычная форма книг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3929066"/>
            <a:ext cx="300039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необычная форма книг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1285860"/>
            <a:ext cx="3000396" cy="246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285852" y="285728"/>
            <a:ext cx="60229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Необычной формы книги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" b="47"/>
          <a:stretch>
            <a:fillRect/>
          </a:stretch>
        </p:blipFill>
        <p:spPr>
          <a:xfrm>
            <a:off x="571472" y="1428736"/>
            <a:ext cx="4294596" cy="303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Картинки по запросу необычная форма книг"/>
          <p:cNvPicPr/>
          <p:nvPr/>
        </p:nvPicPr>
        <p:blipFill>
          <a:blip r:embed="rId4"/>
          <a:srcRect r="29"/>
          <a:stretch>
            <a:fillRect/>
          </a:stretch>
        </p:blipFill>
        <p:spPr bwMode="auto">
          <a:xfrm>
            <a:off x="4929190" y="3286124"/>
            <a:ext cx="3384529" cy="276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86116" y="642918"/>
            <a:ext cx="53748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Необычной формы книги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lh4.googleusercontent.com/1cVwj_xXZtVkEeGXGSYtR-t8HL6M1JinUNxfCO9mMH0C_Zx-crYd6dJIyiobRWasX3W4cpWLkZWqaiCUcQbKHDKQGuFLvV1s5UiEVIz73x542KdDdLfeS-8qTAI_NpUSWw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14324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lh3.googleusercontent.com/IJdvsTZLZXIpD6TJz43nu_a4kX1t710Uqc5Ku2ozOsnA7xlg0XYlurKi5ZMArOVoQpkze1kGJa_ADa71ArxsvL6LDU0usi8WG7GMSVlvTGy4Gi8PBMg6uxQnEX7UqWzRv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1928802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928662" y="285728"/>
            <a:ext cx="69271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Дырявая книга 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Джонатана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Сафрана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Фоера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6" descr="Картинки по запросу фон книг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lh3.googleusercontent.com/JETf6y_PMkczBKYg0qvbZ3DPqRl9Cy_WuvA_YqCQbDBCs4xORlHKb6M5esOAZiLWD4_gt1Csp5igzZl6Lz0AGa9WM4-QJ70wLW1uz3pOJ3MgrfWG86NwCIFUM-0KwQun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928934"/>
            <a:ext cx="38100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428860" y="642918"/>
            <a:ext cx="40361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Книга  - ночник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643050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    Книга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«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Good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Ideas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Glow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in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The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Dark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» — это необычная ночная лампа, стилизованная под книгу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   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Она смотрится очень стильно, находясь не только на полке, но и на столе.</a:t>
            </a:r>
          </a:p>
        </p:txBody>
      </p:sp>
      <p:pic>
        <p:nvPicPr>
          <p:cNvPr id="8" name="Рисунок 7" descr="https://lh5.googleusercontent.com/-LlI5xfIxlr-2V-kp0x82tONMIJkM9D2O_w7QHcMPR2VlpQm3E6vsvFl6Xb7r-DkD429EIIdrlBXha9JWyLjTEXcavHoZnQRLqWM-LPWyFvDv5NM-h0iR0QcOo0P0jDxuw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928935"/>
            <a:ext cx="38100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193</Words>
  <Application>Microsoft Office PowerPoint</Application>
  <PresentationFormat>Экран (4:3)</PresentationFormat>
  <Paragraphs>26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Andreevs_Family</cp:lastModifiedBy>
  <cp:revision>18</cp:revision>
  <dcterms:created xsi:type="dcterms:W3CDTF">2017-01-07T19:45:47Z</dcterms:created>
  <dcterms:modified xsi:type="dcterms:W3CDTF">2021-12-01T13:41:24Z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557188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